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23880" y="4925699"/>
            <a:ext cx="5790696" cy="466626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097162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097162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11DD806-8F44-43B7-931F-E84545726FA6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41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06850729-FFF8-4C93-ABCC-D0F05FB7D666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03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7913D343-FD56-483A-8ACE-D16FA326929D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41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8EF2086-819F-4320-8DEA-589470E66068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LevelClique para editar o texto mestre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EE4A542-BBB6-4076-B2A6-6C984D796E0A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lucas.cordeiro@cs.ox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2640" y="1338120"/>
            <a:ext cx="9003960" cy="1676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000" b="1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Deductive Machine Learning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1640" y="3210480"/>
            <a:ext cx="8640720" cy="222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Cristina David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cristina.david@cs.ox.ac.uk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Lucas Cordeiro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lucas.cordeiro@cs.ox.ac.uk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Imagem 3"/>
          <p:cNvPicPr/>
          <p:nvPr/>
        </p:nvPicPr>
        <p:blipFill>
          <a:blip r:embed="rId3"/>
          <a:stretch/>
        </p:blipFill>
        <p:spPr>
          <a:xfrm>
            <a:off x="7668360" y="175320"/>
            <a:ext cx="1217520" cy="121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61551" y="1275589"/>
            <a:ext cx="8470557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Its goal is to provide computers with the ability to automatically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learn a behavior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that provably satisfies a given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high-level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As opposed to inductive techniques, which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generalise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from incomplete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specifications,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 starts with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problem description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develops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behaviour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as a particular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solution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61552" y="12336"/>
            <a:ext cx="8643550" cy="9415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3174296" y="4736754"/>
            <a:ext cx="5640190" cy="1762897"/>
            <a:chOff x="3174296" y="4736754"/>
            <a:chExt cx="5640190" cy="1762897"/>
          </a:xfrm>
        </p:grpSpPr>
        <p:cxnSp>
          <p:nvCxnSpPr>
            <p:cNvPr id="3" name="Conector reto 2"/>
            <p:cNvCxnSpPr/>
            <p:nvPr/>
          </p:nvCxnSpPr>
          <p:spPr>
            <a:xfrm>
              <a:off x="4629662" y="5609964"/>
              <a:ext cx="395416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5782960" y="4736754"/>
              <a:ext cx="1713469" cy="4448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specification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728511" y="5895830"/>
              <a:ext cx="1260390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training data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7426410" y="5895829"/>
              <a:ext cx="1388076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predicted </a:t>
              </a:r>
              <a:r>
                <a:rPr lang="en-US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behaviour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629662" y="5259106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331673" y="5268343"/>
              <a:ext cx="119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9" name="Conector de seta reta 8"/>
            <p:cNvCxnSpPr>
              <a:stCxn id="7" idx="0"/>
              <a:endCxn id="4" idx="2"/>
            </p:cNvCxnSpPr>
            <p:nvPr/>
          </p:nvCxnSpPr>
          <p:spPr>
            <a:xfrm flipV="1">
              <a:off x="5358706" y="5181597"/>
              <a:ext cx="1280989" cy="7142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4" idx="2"/>
              <a:endCxn id="8" idx="0"/>
            </p:cNvCxnSpPr>
            <p:nvPr/>
          </p:nvCxnSpPr>
          <p:spPr>
            <a:xfrm>
              <a:off x="6639695" y="5181597"/>
              <a:ext cx="1480753" cy="7142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7" idx="3"/>
              <a:endCxn id="8" idx="1"/>
            </p:cNvCxnSpPr>
            <p:nvPr/>
          </p:nvCxnSpPr>
          <p:spPr>
            <a:xfrm flipV="1">
              <a:off x="5988901" y="6197740"/>
              <a:ext cx="1437509" cy="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5982739" y="5794107"/>
              <a:ext cx="18191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transductive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3174296" y="4968463"/>
              <a:ext cx="1385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odel-level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174296" y="5963384"/>
              <a:ext cx="1208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70162" y="1088323"/>
            <a:ext cx="8229240" cy="52465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Game playing strategy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the specification of the winning criteria for a two-player game, learn a winning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strategy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Program repair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a buggy program according to a correctness specification, learn a repair that makes the program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correct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Lock-free data structures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data structure that guarantees the progress of at least one thread when executing multi-threaded procedures, thereby helping to avoid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deadlock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259771" y="994811"/>
            <a:ext cx="8229240" cy="516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exploit generation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code that takes advantage of a security vulnerability present in a given software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cause unintended behavior of that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software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Security/cryptographic protocol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protocol that performs a security-related function and potentially applies cryptographic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methods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Compression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an encoding for some given data that uses fewer bits than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representation</a:t>
            </a: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Control System: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learn reliable implementations of digital controllers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262020" y="-2010"/>
            <a:ext cx="89150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unmanned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erial vehicle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CustomShape 26"/>
          <p:cNvSpPr/>
          <p:nvPr/>
        </p:nvSpPr>
        <p:spPr>
          <a:xfrm>
            <a:off x="447404" y="1276211"/>
            <a:ext cx="8482412" cy="486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What is the 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shortest </a:t>
            </a:r>
            <a:r>
              <a:rPr lang="en-GB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trajectory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9" name="Imagem 2"/>
          <p:cNvPicPr/>
          <p:nvPr/>
        </p:nvPicPr>
        <p:blipFill>
          <a:blip r:embed="rId3"/>
          <a:stretch/>
        </p:blipFill>
        <p:spPr>
          <a:xfrm>
            <a:off x="526604" y="2655736"/>
            <a:ext cx="1154520" cy="769680"/>
          </a:xfrm>
          <a:prstGeom prst="rect">
            <a:avLst/>
          </a:prstGeom>
          <a:ln>
            <a:noFill/>
          </a:ln>
        </p:spPr>
      </p:pic>
      <p:sp>
        <p:nvSpPr>
          <p:cNvPr id="110" name="CustomShape 19"/>
          <p:cNvSpPr/>
          <p:nvPr/>
        </p:nvSpPr>
        <p:spPr>
          <a:xfrm>
            <a:off x="2295284" y="2413378"/>
            <a:ext cx="1295640" cy="548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0"/>
          <p:cNvSpPr/>
          <p:nvPr/>
        </p:nvSpPr>
        <p:spPr>
          <a:xfrm>
            <a:off x="2799644" y="3485206"/>
            <a:ext cx="1627560" cy="53352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4679882" y="2706610"/>
            <a:ext cx="1011960" cy="827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/>
          <p:cNvSpPr/>
          <p:nvPr/>
        </p:nvSpPr>
        <p:spPr>
          <a:xfrm>
            <a:off x="6220004" y="2246806"/>
            <a:ext cx="1078920" cy="58716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/>
          <p:cNvSpPr/>
          <p:nvPr/>
        </p:nvSpPr>
        <p:spPr>
          <a:xfrm>
            <a:off x="5896004" y="3371086"/>
            <a:ext cx="1007640" cy="682560"/>
          </a:xfrm>
          <a:prstGeom prst="ellipse">
            <a:avLst/>
          </a:prstGeom>
          <a:solidFill>
            <a:srgbClr val="00B050"/>
          </a:solidFill>
          <a:ln>
            <a:solidFill>
              <a:srgbClr val="33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Goal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/>
          <p:cNvSpPr/>
          <p:nvPr/>
        </p:nvSpPr>
        <p:spPr>
          <a:xfrm>
            <a:off x="1681124" y="3022966"/>
            <a:ext cx="4214160" cy="689400"/>
          </a:xfrm>
          <a:prstGeom prst="curvedConnector3">
            <a:avLst>
              <a:gd name="adj1" fmla="val 64078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/>
          <p:cNvSpPr/>
          <p:nvPr/>
        </p:nvSpPr>
        <p:spPr>
          <a:xfrm rot="16200000" flipH="1">
            <a:off x="3394489" y="366651"/>
            <a:ext cx="730290" cy="5278579"/>
          </a:xfrm>
          <a:prstGeom prst="curvedConnector3">
            <a:avLst>
              <a:gd name="adj1" fmla="val -72261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7"/>
          <p:cNvSpPr/>
          <p:nvPr/>
        </p:nvSpPr>
        <p:spPr>
          <a:xfrm>
            <a:off x="3878204" y="3009646"/>
            <a:ext cx="359640" cy="461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upo 4"/>
          <p:cNvGrpSpPr/>
          <p:nvPr/>
        </p:nvGrpSpPr>
        <p:grpSpPr>
          <a:xfrm>
            <a:off x="2281882" y="4019283"/>
            <a:ext cx="6435308" cy="2579228"/>
            <a:chOff x="467640" y="3714480"/>
            <a:chExt cx="8208360" cy="2876400"/>
          </a:xfrm>
        </p:grpSpPr>
        <p:sp>
          <p:nvSpPr>
            <p:cNvPr id="92" name="CustomShape 2"/>
            <p:cNvSpPr/>
            <p:nvPr/>
          </p:nvSpPr>
          <p:spPr>
            <a:xfrm>
              <a:off x="467640" y="481176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Digital </a:t>
              </a: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Controller</a:t>
              </a:r>
            </a:p>
            <a:p>
              <a:pPr algn="ctr">
                <a:lnSpc>
                  <a:spcPct val="100000"/>
                </a:lnSpc>
              </a:pP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(</a:t>
              </a:r>
              <a:r>
                <a:rPr lang="en-GB" sz="1200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Pitch,Roll</a:t>
              </a: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, Yaw)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3" name="CustomShape 3"/>
            <p:cNvSpPr/>
            <p:nvPr/>
          </p:nvSpPr>
          <p:spPr>
            <a:xfrm>
              <a:off x="2361960" y="4622400"/>
              <a:ext cx="3367440" cy="1602720"/>
            </a:xfrm>
            <a:prstGeom prst="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4" name="CustomShape 4"/>
            <p:cNvSpPr/>
            <p:nvPr/>
          </p:nvSpPr>
          <p:spPr>
            <a:xfrm>
              <a:off x="418608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Altitude </a:t>
              </a: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and Position System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5" name="CustomShape 5"/>
            <p:cNvSpPr/>
            <p:nvPr/>
          </p:nvSpPr>
          <p:spPr>
            <a:xfrm>
              <a:off x="251460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System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6" name="CustomShape 6"/>
            <p:cNvSpPr/>
            <p:nvPr/>
          </p:nvSpPr>
          <p:spPr>
            <a:xfrm>
              <a:off x="6145200" y="5110200"/>
              <a:ext cx="776880" cy="587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A/D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7" name="CustomShape 7"/>
            <p:cNvSpPr/>
            <p:nvPr/>
          </p:nvSpPr>
          <p:spPr>
            <a:xfrm>
              <a:off x="7273080" y="480744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and Position Controllers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8" name="CustomShape 8"/>
            <p:cNvSpPr/>
            <p:nvPr/>
          </p:nvSpPr>
          <p:spPr>
            <a:xfrm>
              <a:off x="7347240" y="3714480"/>
              <a:ext cx="1262520" cy="8226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Flight Planning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9" name="CustomShape 9"/>
            <p:cNvSpPr/>
            <p:nvPr/>
          </p:nvSpPr>
          <p:spPr>
            <a:xfrm>
              <a:off x="6325920" y="4290840"/>
              <a:ext cx="147312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Position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0" name="CustomShape 10"/>
            <p:cNvSpPr/>
            <p:nvPr/>
          </p:nvSpPr>
          <p:spPr>
            <a:xfrm>
              <a:off x="1870920" y="5046480"/>
              <a:ext cx="147312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u(t)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1" name="CustomShape 11"/>
            <p:cNvSpPr/>
            <p:nvPr/>
          </p:nvSpPr>
          <p:spPr>
            <a:xfrm>
              <a:off x="5928120" y="6074280"/>
              <a:ext cx="202788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GB" sz="1200" b="0" i="1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r(t)</a:t>
              </a: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 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Angles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2" name="CustomShape 12"/>
            <p:cNvSpPr/>
            <p:nvPr/>
          </p:nvSpPr>
          <p:spPr>
            <a:xfrm>
              <a:off x="1870920" y="5403960"/>
              <a:ext cx="643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3"/>
            <p:cNvSpPr/>
            <p:nvPr/>
          </p:nvSpPr>
          <p:spPr>
            <a:xfrm>
              <a:off x="3917520" y="5404320"/>
              <a:ext cx="268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4"/>
            <p:cNvSpPr/>
            <p:nvPr/>
          </p:nvSpPr>
          <p:spPr>
            <a:xfrm flipV="1">
              <a:off x="5589360" y="5403240"/>
              <a:ext cx="555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5"/>
            <p:cNvSpPr/>
            <p:nvPr/>
          </p:nvSpPr>
          <p:spPr>
            <a:xfrm flipV="1">
              <a:off x="6922440" y="5398920"/>
              <a:ext cx="3502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16"/>
            <p:cNvSpPr/>
            <p:nvPr/>
          </p:nvSpPr>
          <p:spPr>
            <a:xfrm flipH="1">
              <a:off x="7974720" y="4537440"/>
              <a:ext cx="3600" cy="26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18"/>
            <p:cNvSpPr/>
            <p:nvPr/>
          </p:nvSpPr>
          <p:spPr>
            <a:xfrm>
              <a:off x="2361960" y="4263120"/>
              <a:ext cx="336744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UAV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3" name="Conector angulado 2"/>
            <p:cNvCxnSpPr>
              <a:stCxn id="97" idx="2"/>
              <a:endCxn id="92" idx="2"/>
            </p:cNvCxnSpPr>
            <p:nvPr/>
          </p:nvCxnSpPr>
          <p:spPr>
            <a:xfrm rot="5400000">
              <a:off x="4569660" y="2591640"/>
              <a:ext cx="4320" cy="6805440"/>
            </a:xfrm>
            <a:prstGeom prst="bentConnector3">
              <a:avLst>
                <a:gd name="adj1" fmla="val 1511689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526604" y="4342341"/>
            <a:ext cx="155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System’s dynamics</a:t>
            </a:r>
            <a:endParaRPr lang="en-US" dirty="0"/>
          </a:p>
        </p:txBody>
      </p:sp>
      <p:sp>
        <p:nvSpPr>
          <p:cNvPr id="9" name="Seta para a direita 8"/>
          <p:cNvSpPr/>
          <p:nvPr/>
        </p:nvSpPr>
        <p:spPr>
          <a:xfrm rot="5400000">
            <a:off x="724058" y="3804184"/>
            <a:ext cx="709059" cy="29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dobrada para cima 10"/>
          <p:cNvSpPr/>
          <p:nvPr/>
        </p:nvSpPr>
        <p:spPr>
          <a:xfrm rot="5400000">
            <a:off x="1097753" y="4829501"/>
            <a:ext cx="711914" cy="103025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6222029" y="1111858"/>
            <a:ext cx="2707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A*, LPA* and D*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Lite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to 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solve the shortest path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/>
      <p:bldP spid="9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62020" y="11688"/>
            <a:ext cx="8915040" cy="105391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Synthesizing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ontrol 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UAVs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2974680" y="278956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 specification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986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812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764520" y="379756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876920" y="4561128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7"/>
          <p:cNvSpPr/>
          <p:nvPr/>
        </p:nvSpPr>
        <p:spPr>
          <a:xfrm rot="10800000">
            <a:off x="4876920" y="5095144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8"/>
          <p:cNvSpPr/>
          <p:nvPr/>
        </p:nvSpPr>
        <p:spPr>
          <a:xfrm>
            <a:off x="376452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668988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2051640" y="3733128"/>
            <a:ext cx="23846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initial example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 a candidate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4765680" y="3938688"/>
            <a:ext cx="11228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candidate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4775760" y="5234688"/>
            <a:ext cx="10368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counter-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example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60030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verification successful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30798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synthesis failed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4897080" y="4745808"/>
            <a:ext cx="828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164758" y="1157760"/>
            <a:ext cx="879251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Counterexample guided induction synthesis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automates the </a:t>
            </a:r>
            <a:r>
              <a:rPr lang="en-GB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controller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that 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correct-by-construction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7"/>
          <p:cNvSpPr/>
          <p:nvPr/>
        </p:nvSpPr>
        <p:spPr>
          <a:xfrm>
            <a:off x="232920" y="4964328"/>
            <a:ext cx="2417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finite-precision arithmetic and related rounding errors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8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9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1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2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3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4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5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4398" y="2066557"/>
            <a:ext cx="329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stability, safety, performance specifications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8" grpId="0"/>
      <p:bldP spid="129" grpId="0"/>
      <p:bldP spid="130" grpId="0"/>
      <p:bldP spid="131" grpId="0"/>
      <p:bldP spid="132" grpId="0"/>
      <p:bldP spid="133" grpId="0"/>
      <p:bldP spid="135" grpId="0"/>
      <p:bldP spid="137" grpId="0" animBg="1"/>
      <p:bldP spid="139" grpId="0" animBg="1"/>
      <p:bldP spid="141" grpId="0" animBg="1"/>
      <p:bldP spid="14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The </a:t>
            </a:r>
            <a:r>
              <a:rPr lang="en-GB" sz="3600" b="1" dirty="0" err="1"/>
              <a:t>Zipline</a:t>
            </a:r>
            <a:r>
              <a:rPr lang="en-GB" sz="3600" b="1" dirty="0"/>
              <a:t> </a:t>
            </a:r>
            <a:r>
              <a:rPr lang="en-GB" sz="3600" b="1" dirty="0" err="1" smtClean="0"/>
              <a:t>startup</a:t>
            </a:r>
            <a:r>
              <a:rPr lang="en-GB" sz="3600" b="1" dirty="0" smtClean="0"/>
              <a:t> </a:t>
            </a:r>
            <a:r>
              <a:rPr lang="en-GB" sz="3600" b="1" dirty="0"/>
              <a:t>is using drones to deliver medicine</a:t>
            </a:r>
            <a:endParaRPr lang="en-US" sz="36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4" y="2206968"/>
            <a:ext cx="8228476" cy="29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27763</TotalTime>
  <Words>334</Words>
  <Application>Microsoft Office PowerPoint</Application>
  <PresentationFormat>Apresentação na tela (4:3)</PresentationFormat>
  <Paragraphs>74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Calibri</vt:lpstr>
      <vt:lpstr>DejaVu Sans</vt:lpstr>
      <vt:lpstr>Symbol</vt:lpstr>
      <vt:lpstr>Times New Roman</vt:lpstr>
      <vt:lpstr>Verdana</vt:lpstr>
      <vt:lpstr>WenQuanYi Zen Hei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The Zipline startup is using drones to deliver medicine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em Verificação Formal de Software</dc:title>
  <dc:subject/>
  <dc:creator>User</dc:creator>
  <dc:description/>
  <cp:lastModifiedBy>Lucas Cordeiro</cp:lastModifiedBy>
  <cp:revision>1216</cp:revision>
  <cp:lastPrinted>2017-01-18T15:08:34Z</cp:lastPrinted>
  <dcterms:created xsi:type="dcterms:W3CDTF">2012-09-16T20:25:35Z</dcterms:created>
  <dcterms:modified xsi:type="dcterms:W3CDTF">2017-01-18T15:40:46Z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Apresentação na tela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